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1"/>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09" r:id="rId18"/>
    <p:sldId id="345" r:id="rId19"/>
    <p:sldId id="35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0" d="100"/>
          <a:sy n="100" d="100"/>
        </p:scale>
        <p:origin x="9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Parkinson’s disease is progressive neuro degenerative disorder that affects a lot only people significantly affecting their quality of life.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mostly affect the motor functions of human. The main motor symptoms are called "parkinsonism" or "parkinsonian syndrome".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symptoms of Parkinson’s disease will occur slowly, the symptoms include shaking, rigidity, slowness of movement and difficulty with walking, Thinking and behavior change, Depression and anxiety are also common. Parkinson’s disease is difficult to diagnose.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520849" y="3337008"/>
            <a:ext cx="2605216" cy="1198381"/>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20849" y="1554533"/>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59487"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MANJREKAR SOHAM SHRIKANT</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6595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KHAN MOHAMMED DANISH NISAR AHMED</a:t>
            </a:r>
            <a:endParaRPr lang="en-US" dirty="0">
              <a:solidFill>
                <a:schemeClr val="tx1"/>
              </a:solidFill>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3800602" y="3516187"/>
            <a:ext cx="1915925" cy="601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JAMADAR DANISH RASHID</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14300" y="3662516"/>
            <a:ext cx="2133991" cy="90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rPr>
              <a:t>KHAN MUZAFFAR MOHAMMAD SOAIB</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1382"/>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8325B48-5B12-3BF7-E39A-E6BA0BFB39CA}"/>
              </a:ext>
            </a:extLst>
          </p:cNvPr>
          <p:cNvPicPr>
            <a:picLocks noChangeAspect="1"/>
          </p:cNvPicPr>
          <p:nvPr/>
        </p:nvPicPr>
        <p:blipFill>
          <a:blip r:embed="rId2"/>
          <a:stretch>
            <a:fillRect/>
          </a:stretch>
        </p:blipFill>
        <p:spPr>
          <a:xfrm>
            <a:off x="723453" y="932765"/>
            <a:ext cx="7395089" cy="3865199"/>
          </a:xfrm>
          <a:prstGeom prst="rect">
            <a:avLst/>
          </a:prstGeom>
        </p:spPr>
      </p:pic>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3"/>
                                        </p:tgtEl>
                                        <p:attrNameLst>
                                          <p:attrName>fillcolor</p:attrName>
                                        </p:attrNameLst>
                                      </p:cBhvr>
                                      <p:to>
                                        <a:srgbClr val="FFDFC6"/>
                                      </p:to>
                                    </p:animClr>
                                    <p:set>
                                      <p:cBhvr>
                                        <p:cTn id="7" dur="2000" fill="hold"/>
                                        <p:tgtEl>
                                          <p:spTgt spid="103"/>
                                        </p:tgtEl>
                                        <p:attrNameLst>
                                          <p:attrName>fill.type</p:attrName>
                                        </p:attrNameLst>
                                      </p:cBhvr>
                                      <p:to>
                                        <p:strVal val="solid"/>
                                      </p:to>
                                    </p:set>
                                    <p:set>
                                      <p:cBhvr>
                                        <p:cTn id="8" dur="2000" fill="hold"/>
                                        <p:tgtEl>
                                          <p:spTgt spid="1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HATITIS C DISEASE PREDICTION</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cBhvr additive="base">
                                        <p:cTn id="2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cBhvr additive="base">
                                        <p:cTn id="3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 calcmode="lin" valueType="num">
                                      <p:cBhvr additive="base">
                                        <p:cTn id="3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1342</Words>
  <Application>Microsoft Office PowerPoint</Application>
  <PresentationFormat>On-screen Show (16:9)</PresentationFormat>
  <Paragraphs>80</Paragraphs>
  <Slides>19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Alata</vt:lpstr>
      <vt:lpstr>Arial</vt:lpstr>
      <vt:lpstr>Montserrat</vt:lpstr>
      <vt:lpstr>Source Sans Pro</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OUR TEAM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soham manjrekar</cp:lastModifiedBy>
  <cp:revision>19</cp:revision>
  <dcterms:modified xsi:type="dcterms:W3CDTF">2022-11-02T03:04:50Z</dcterms:modified>
</cp:coreProperties>
</file>